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9" r:id="rId4"/>
    <p:sldId id="262" r:id="rId5"/>
    <p:sldId id="263" r:id="rId6"/>
    <p:sldId id="268" r:id="rId7"/>
    <p:sldId id="264" r:id="rId8"/>
    <p:sldId id="265" r:id="rId9"/>
    <p:sldId id="266" r:id="rId10"/>
    <p:sldId id="269" r:id="rId11"/>
    <p:sldId id="271" r:id="rId12"/>
    <p:sldId id="270" r:id="rId13"/>
    <p:sldId id="267" r:id="rId14"/>
  </p:sldIdLst>
  <p:sldSz cx="12192000" cy="6858000"/>
  <p:notesSz cx="6858000" cy="9144000"/>
  <p:embeddedFontLst>
    <p:embeddedFont>
      <p:font typeface="Adobe 明體 Std L" panose="02020300000000000000" pitchFamily="18" charset="-128"/>
      <p:regular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Arial Unicode MS" panose="020B0604020202020204" pitchFamily="34" charset="-122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273" autoAdjust="0"/>
  </p:normalViewPr>
  <p:slideViewPr>
    <p:cSldViewPr snapToGrid="0">
      <p:cViewPr varScale="1">
        <p:scale>
          <a:sx n="56" d="100"/>
          <a:sy n="56" d="100"/>
        </p:scale>
        <p:origin x="7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EA5B09-76CC-4E03-9E36-EF6333EC6E9A}" type="datetimeFigureOut">
              <a:rPr lang="zh-CN" altLang="en-US" smtClean="0"/>
              <a:t>2016/4/8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5AE2A1-9510-44C3-98C0-C5AE9749BE8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4139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5AE2A1-9510-44C3-98C0-C5AE9749BE8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47360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5AE2A1-9510-44C3-98C0-C5AE9749BE8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41306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5AE2A1-9510-44C3-98C0-C5AE9749BE8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04001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5AE2A1-9510-44C3-98C0-C5AE9749BE8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25673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5AE2A1-9510-44C3-98C0-C5AE9749BE8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79504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5AE2A1-9510-44C3-98C0-C5AE9749BE8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328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5AE2A1-9510-44C3-98C0-C5AE9749BE8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37462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5AE2A1-9510-44C3-98C0-C5AE9749BE8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08729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5AE2A1-9510-44C3-98C0-C5AE9749BE8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9955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42658-05D1-4117-AE74-F1449E0B400D}" type="datetimeFigureOut">
              <a:rPr lang="zh-CN" altLang="en-US" smtClean="0"/>
              <a:t>2016/4/8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40190-C186-4247-9175-AA0A657ABD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4337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42658-05D1-4117-AE74-F1449E0B400D}" type="datetimeFigureOut">
              <a:rPr lang="zh-CN" altLang="en-US" smtClean="0"/>
              <a:t>2016/4/8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40190-C186-4247-9175-AA0A657ABD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3342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42658-05D1-4117-AE74-F1449E0B400D}" type="datetimeFigureOut">
              <a:rPr lang="zh-CN" altLang="en-US" smtClean="0"/>
              <a:t>2016/4/8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40190-C186-4247-9175-AA0A657ABD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6107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42658-05D1-4117-AE74-F1449E0B400D}" type="datetimeFigureOut">
              <a:rPr lang="zh-CN" altLang="en-US" smtClean="0"/>
              <a:t>2016/4/8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40190-C186-4247-9175-AA0A657ABD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2647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42658-05D1-4117-AE74-F1449E0B400D}" type="datetimeFigureOut">
              <a:rPr lang="zh-CN" altLang="en-US" smtClean="0"/>
              <a:t>2016/4/8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40190-C186-4247-9175-AA0A657ABD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3089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42658-05D1-4117-AE74-F1449E0B400D}" type="datetimeFigureOut">
              <a:rPr lang="zh-CN" altLang="en-US" smtClean="0"/>
              <a:t>2016/4/8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40190-C186-4247-9175-AA0A657ABD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695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42658-05D1-4117-AE74-F1449E0B400D}" type="datetimeFigureOut">
              <a:rPr lang="zh-CN" altLang="en-US" smtClean="0"/>
              <a:t>2016/4/8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40190-C186-4247-9175-AA0A657ABD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0316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42658-05D1-4117-AE74-F1449E0B400D}" type="datetimeFigureOut">
              <a:rPr lang="zh-CN" altLang="en-US" smtClean="0"/>
              <a:t>2016/4/8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40190-C186-4247-9175-AA0A657ABD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5316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42658-05D1-4117-AE74-F1449E0B400D}" type="datetimeFigureOut">
              <a:rPr lang="zh-CN" altLang="en-US" smtClean="0"/>
              <a:t>2016/4/8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40190-C186-4247-9175-AA0A657ABD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6646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42658-05D1-4117-AE74-F1449E0B400D}" type="datetimeFigureOut">
              <a:rPr lang="zh-CN" altLang="en-US" smtClean="0"/>
              <a:t>2016/4/8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40190-C186-4247-9175-AA0A657ABD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3780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42658-05D1-4117-AE74-F1449E0B400D}" type="datetimeFigureOut">
              <a:rPr lang="zh-CN" altLang="en-US" smtClean="0"/>
              <a:t>2016/4/8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40190-C186-4247-9175-AA0A657ABD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7291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42658-05D1-4117-AE74-F1449E0B400D}" type="datetimeFigureOut">
              <a:rPr lang="zh-CN" altLang="en-US" smtClean="0"/>
              <a:t>2016/4/8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40190-C186-4247-9175-AA0A657ABD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325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ALTERNATIVE </a:t>
            </a:r>
            <a:r>
              <a:rPr lang="en-US" altLang="zh-CN" dirty="0" smtClean="0">
                <a:solidFill>
                  <a:schemeClr val="accent6">
                    <a:lumMod val="75000"/>
                  </a:schemeClr>
                </a:solidFill>
              </a:rPr>
              <a:t>MAP-REDUCE</a:t>
            </a:r>
            <a:endParaRPr lang="zh-CN" alt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需求报告修改说明</a:t>
            </a:r>
            <a:r>
              <a:rPr lang="en-US" altLang="zh-CN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 – V1.01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1862051" y="3466407"/>
            <a:ext cx="846235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7654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57288" y="2481063"/>
            <a:ext cx="1895475" cy="1806924"/>
          </a:xfrm>
          <a:ln w="15875"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zh-CN" altLang="en-US" dirty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细节综合</a:t>
            </a:r>
            <a:endParaRPr lang="zh-CN" altLang="en-US" dirty="0">
              <a:solidFill>
                <a:schemeClr val="accent6">
                  <a:lumMod val="7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24363" y="1490463"/>
            <a:ext cx="285750" cy="2857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副标题 2"/>
          <p:cNvSpPr txBox="1">
            <a:spLocks/>
          </p:cNvSpPr>
          <p:nvPr/>
        </p:nvSpPr>
        <p:spPr>
          <a:xfrm>
            <a:off x="4281488" y="2030154"/>
            <a:ext cx="9144000" cy="317505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buFontTx/>
              <a:buChar char="-"/>
            </a:pP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交付形式不具体</a:t>
            </a:r>
            <a:endParaRPr lang="en-US" altLang="zh-CN" dirty="0" smtClean="0">
              <a:latin typeface="Adobe 明體 Std L" panose="02020300000000000000" pitchFamily="18" charset="-128"/>
              <a:ea typeface="Adobe 明體 Std L" panose="02020300000000000000" pitchFamily="18" charset="-128"/>
              <a:cs typeface="Arial Unicode MS" panose="020B0604020202020204" pitchFamily="34" charset="-122"/>
            </a:endParaRPr>
          </a:p>
          <a:p>
            <a:pPr marL="342900" indent="-342900" algn="l">
              <a:lnSpc>
                <a:spcPct val="150000"/>
              </a:lnSpc>
              <a:buFontTx/>
              <a:buChar char="-"/>
            </a:pP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测试环境不具体</a:t>
            </a:r>
            <a:endParaRPr lang="en-US" altLang="zh-CN" dirty="0" smtClean="0">
              <a:latin typeface="Adobe 明體 Std L" panose="02020300000000000000" pitchFamily="18" charset="-128"/>
              <a:ea typeface="Adobe 明體 Std L" panose="02020300000000000000" pitchFamily="18" charset="-128"/>
              <a:cs typeface="Arial Unicode MS" panose="020B0604020202020204" pitchFamily="34" charset="-122"/>
            </a:endParaRPr>
          </a:p>
          <a:p>
            <a:pPr marL="342900" indent="-342900" algn="l">
              <a:lnSpc>
                <a:spcPct val="150000"/>
              </a:lnSpc>
              <a:buFontTx/>
              <a:buChar char="-"/>
            </a:pPr>
            <a:r>
              <a:rPr lang="en-US" altLang="zh-CN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RUCM</a:t>
            </a: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有错误</a:t>
            </a:r>
            <a:endParaRPr lang="en-US" altLang="zh-CN" dirty="0" smtClean="0">
              <a:latin typeface="Adobe 明體 Std L" panose="02020300000000000000" pitchFamily="18" charset="-128"/>
              <a:ea typeface="Adobe 明體 Std L" panose="02020300000000000000" pitchFamily="18" charset="-128"/>
              <a:cs typeface="Arial Unicode MS" panose="020B0604020202020204" pitchFamily="34" charset="-122"/>
            </a:endParaRPr>
          </a:p>
          <a:p>
            <a:pPr marL="342900" indent="-342900" algn="l">
              <a:lnSpc>
                <a:spcPct val="150000"/>
              </a:lnSpc>
              <a:buFontTx/>
              <a:buChar char="-"/>
            </a:pPr>
            <a:r>
              <a:rPr lang="zh-CN" altLang="en-US" dirty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用</a:t>
            </a: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例图内容有问题</a:t>
            </a:r>
            <a:endParaRPr lang="en-US" altLang="zh-CN" dirty="0" smtClean="0">
              <a:latin typeface="Adobe 明體 Std L" panose="02020300000000000000" pitchFamily="18" charset="-128"/>
              <a:ea typeface="Adobe 明體 Std L" panose="02020300000000000000" pitchFamily="18" charset="-128"/>
              <a:cs typeface="Arial Unicode MS" panose="020B0604020202020204" pitchFamily="34" charset="-122"/>
            </a:endParaRPr>
          </a:p>
          <a:p>
            <a:pPr marL="342900" indent="-342900" algn="l">
              <a:lnSpc>
                <a:spcPct val="150000"/>
              </a:lnSpc>
              <a:buFontTx/>
              <a:buChar char="-"/>
            </a:pP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方案不明确</a:t>
            </a:r>
            <a:endParaRPr lang="en-US" altLang="zh-CN" dirty="0" smtClean="0">
              <a:latin typeface="Adobe 明體 Std L" panose="02020300000000000000" pitchFamily="18" charset="-128"/>
              <a:ea typeface="Adobe 明體 Std L" panose="02020300000000000000" pitchFamily="18" charset="-128"/>
              <a:cs typeface="Arial Unicode MS" panose="020B0604020202020204" pitchFamily="34" charset="-122"/>
            </a:endParaRPr>
          </a:p>
          <a:p>
            <a:pPr marL="342900" indent="-342900" algn="l">
              <a:lnSpc>
                <a:spcPct val="150000"/>
              </a:lnSpc>
              <a:buFontTx/>
              <a:buChar char="-"/>
            </a:pP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需求不够细致</a:t>
            </a:r>
            <a:endParaRPr lang="en-US" altLang="zh-CN" dirty="0" smtClean="0">
              <a:latin typeface="Adobe 明體 Std L" panose="02020300000000000000" pitchFamily="18" charset="-128"/>
              <a:ea typeface="Adobe 明體 Std L" panose="02020300000000000000" pitchFamily="18" charset="-128"/>
              <a:cs typeface="Arial Unicode MS" panose="020B0604020202020204" pitchFamily="34" charset="-122"/>
            </a:endParaRPr>
          </a:p>
          <a:p>
            <a:pPr marL="342900" indent="-342900" algn="l">
              <a:lnSpc>
                <a:spcPct val="150000"/>
              </a:lnSpc>
              <a:buFontTx/>
              <a:buChar char="-"/>
            </a:pPr>
            <a:endParaRPr lang="zh-CN" altLang="en-US" dirty="0">
              <a:latin typeface="Adobe 明體 Std L" panose="02020300000000000000" pitchFamily="18" charset="-128"/>
              <a:ea typeface="Adobe 明體 Std L" panose="02020300000000000000" pitchFamily="18" charset="-128"/>
              <a:cs typeface="Arial Unicode MS" panose="020B0604020202020204" pitchFamily="3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3810000" y="1490463"/>
            <a:ext cx="0" cy="37147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副标题 2"/>
          <p:cNvSpPr txBox="1">
            <a:spLocks/>
          </p:cNvSpPr>
          <p:nvPr/>
        </p:nvSpPr>
        <p:spPr>
          <a:xfrm>
            <a:off x="1059316" y="1275410"/>
            <a:ext cx="9144000" cy="31750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dirty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更多</a:t>
            </a: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见</a:t>
            </a:r>
            <a:r>
              <a:rPr lang="en-US" altLang="zh-CN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txt</a:t>
            </a:r>
            <a:endParaRPr lang="zh-CN" altLang="en-US" dirty="0">
              <a:latin typeface="Adobe 明體 Std L" panose="02020300000000000000" pitchFamily="18" charset="-128"/>
              <a:ea typeface="Adobe 明體 Std L" panose="02020300000000000000" pitchFamily="18" charset="-128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9009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74691" y="-1589565"/>
            <a:ext cx="9144000" cy="2387600"/>
          </a:xfrm>
        </p:spPr>
        <p:txBody>
          <a:bodyPr>
            <a:normAutofit/>
          </a:bodyPr>
          <a:lstStyle/>
          <a:p>
            <a:r>
              <a:rPr lang="zh-CN" altLang="en-US" sz="4400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</a:rPr>
              <a:t>一些疑问</a:t>
            </a:r>
            <a:endParaRPr lang="zh-CN" altLang="en-US" sz="4400" dirty="0">
              <a:solidFill>
                <a:schemeClr val="accent6">
                  <a:lumMod val="75000"/>
                </a:schemeClr>
              </a:solidFill>
              <a:latin typeface="Adobe 明體 Std L" panose="02020300000000000000" pitchFamily="18" charset="-128"/>
              <a:ea typeface="Adobe 明體 Std L" panose="02020300000000000000" pitchFamily="18" charset="-128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074691" y="1069296"/>
            <a:ext cx="9144000" cy="1655762"/>
          </a:xfrm>
        </p:spPr>
        <p:txBody>
          <a:bodyPr/>
          <a:lstStyle/>
          <a:p>
            <a:r>
              <a:rPr lang="zh-CN" altLang="en-US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需求报告修改说明</a:t>
            </a:r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3955777" y="933665"/>
            <a:ext cx="3352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7478" y="1846376"/>
            <a:ext cx="6169118" cy="2943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图片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04" y="1846376"/>
            <a:ext cx="5270500" cy="300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428171" y="4987025"/>
            <a:ext cx="45448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x-none" altLang="zh-CN" dirty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Alternative flow</a:t>
            </a:r>
            <a:r>
              <a:rPr lang="zh-CN" altLang="zh-CN" dirty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中的</a:t>
            </a:r>
            <a:r>
              <a:rPr lang="x-none" altLang="zh-CN" dirty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step1</a:t>
            </a:r>
            <a:r>
              <a:rPr lang="zh-CN" altLang="zh-CN" dirty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是“状态”的描述？</a:t>
            </a:r>
          </a:p>
          <a:p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126544" y="4940858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Precondition?</a:t>
            </a:r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66659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943177"/>
            <a:ext cx="9144000" cy="2387600"/>
          </a:xfrm>
        </p:spPr>
        <p:txBody>
          <a:bodyPr>
            <a:normAutofit/>
          </a:bodyPr>
          <a:lstStyle/>
          <a:p>
            <a:r>
              <a:rPr lang="zh-CN" altLang="en-US" sz="4400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</a:rPr>
              <a:t>关于表格设计</a:t>
            </a:r>
            <a:endParaRPr lang="zh-CN" altLang="en-US" sz="4400" dirty="0">
              <a:solidFill>
                <a:schemeClr val="accent6">
                  <a:lumMod val="75000"/>
                </a:schemeClr>
              </a:solidFill>
              <a:latin typeface="Adobe 明體 Std L" panose="02020300000000000000" pitchFamily="18" charset="-128"/>
              <a:ea typeface="Adobe 明體 Std L" panose="02020300000000000000" pitchFamily="18" charset="-128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需求报告修改说明</a:t>
            </a:r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4405086" y="3466407"/>
            <a:ext cx="3352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228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accent6">
                    <a:lumMod val="75000"/>
                  </a:schemeClr>
                </a:solidFill>
              </a:rPr>
              <a:t>THANKS</a:t>
            </a:r>
            <a:endParaRPr lang="zh-CN" alt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需求报告修改说明</a:t>
            </a:r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4886325" y="3466407"/>
            <a:ext cx="23717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1746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010150" y="1698625"/>
            <a:ext cx="1885950" cy="1797844"/>
          </a:xfrm>
          <a:ln w="15875"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zh-CN" altLang="en-US" sz="4000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说清楚我们要干什么</a:t>
            </a:r>
            <a:endParaRPr lang="zh-CN" altLang="en-US" sz="4000" dirty="0">
              <a:solidFill>
                <a:schemeClr val="accent6">
                  <a:lumMod val="7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19225" y="3763962"/>
            <a:ext cx="9144000" cy="1655762"/>
          </a:xfrm>
        </p:spPr>
        <p:txBody>
          <a:bodyPr/>
          <a:lstStyle/>
          <a:p>
            <a:r>
              <a:rPr lang="zh-CN" altLang="en-US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需求报告修改说明</a:t>
            </a:r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6" name="副标题 2"/>
          <p:cNvSpPr txBox="1">
            <a:spLocks/>
          </p:cNvSpPr>
          <p:nvPr/>
        </p:nvSpPr>
        <p:spPr>
          <a:xfrm>
            <a:off x="1419225" y="4514850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把不详细的细化了</a:t>
            </a:r>
            <a:endParaRPr lang="en-US" altLang="zh-CN" dirty="0" smtClean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  <a:p>
            <a:r>
              <a:rPr lang="zh-CN" altLang="en-US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把该明确的说清了</a:t>
            </a:r>
            <a:endParaRPr lang="en-US" altLang="zh-CN" dirty="0" smtClean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4819650" y="4333875"/>
            <a:ext cx="2286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5005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57288" y="2481063"/>
            <a:ext cx="1895475" cy="1806924"/>
          </a:xfrm>
          <a:ln w="15875"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zh-CN" altLang="en-US" sz="4000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说清楚我们要干什么</a:t>
            </a:r>
            <a:endParaRPr lang="zh-CN" altLang="en-US" sz="4000" dirty="0">
              <a:solidFill>
                <a:schemeClr val="accent6">
                  <a:lumMod val="7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24363" y="1490463"/>
            <a:ext cx="285750" cy="2857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副标题 2"/>
          <p:cNvSpPr txBox="1">
            <a:spLocks/>
          </p:cNvSpPr>
          <p:nvPr/>
        </p:nvSpPr>
        <p:spPr>
          <a:xfrm>
            <a:off x="4281488" y="2030154"/>
            <a:ext cx="9144000" cy="317505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600" b="1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我们到底做什么</a:t>
            </a:r>
            <a:r>
              <a:rPr lang="zh-CN" altLang="en-US" sz="3600" b="1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软件</a:t>
            </a:r>
            <a:r>
              <a:rPr lang="zh-CN" altLang="en-US" sz="3600" b="1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？</a:t>
            </a:r>
            <a:endParaRPr lang="en-US" altLang="zh-CN" sz="3600" b="1" dirty="0" smtClean="0">
              <a:latin typeface="Adobe 明體 Std L" panose="02020300000000000000" pitchFamily="18" charset="-128"/>
              <a:ea typeface="Adobe 明體 Std L" panose="02020300000000000000" pitchFamily="18" charset="-128"/>
              <a:cs typeface="Arial Unicode MS" panose="020B0604020202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基于</a:t>
            </a:r>
            <a:r>
              <a:rPr lang="en-US" altLang="zh-CN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Hadoop</a:t>
            </a: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平台</a:t>
            </a:r>
            <a:r>
              <a:rPr lang="en-US" altLang="zh-CN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/Linux </a:t>
            </a:r>
          </a:p>
          <a:p>
            <a:pPr algn="l">
              <a:lnSpc>
                <a:spcPct val="150000"/>
              </a:lnSpc>
            </a:pPr>
            <a:r>
              <a:rPr lang="zh-CN" altLang="en-US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改造</a:t>
            </a: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 </a:t>
            </a:r>
            <a:r>
              <a:rPr lang="en-US" altLang="zh-CN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MapReduce </a:t>
            </a:r>
          </a:p>
          <a:p>
            <a:pPr algn="l">
              <a:lnSpc>
                <a:spcPct val="150000"/>
              </a:lnSpc>
            </a:pPr>
            <a:r>
              <a:rPr lang="zh-CN" altLang="en-US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自己写 </a:t>
            </a:r>
            <a:r>
              <a:rPr lang="en-US" altLang="zh-CN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Job</a:t>
            </a: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（</a:t>
            </a:r>
            <a:r>
              <a:rPr lang="en-US" altLang="zh-CN" dirty="0" err="1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MapReducer</a:t>
            </a: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）函数</a:t>
            </a:r>
            <a:endParaRPr lang="en-US" altLang="zh-CN" dirty="0" smtClean="0">
              <a:latin typeface="Adobe 明體 Std L" panose="02020300000000000000" pitchFamily="18" charset="-128"/>
              <a:ea typeface="Adobe 明體 Std L" panose="02020300000000000000" pitchFamily="18" charset="-128"/>
              <a:cs typeface="Arial Unicode MS" panose="020B0604020202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处理 </a:t>
            </a: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马上要讲的数据</a:t>
            </a:r>
            <a:endParaRPr lang="en-US" altLang="zh-CN" dirty="0" smtClean="0">
              <a:latin typeface="Adobe 明體 Std L" panose="02020300000000000000" pitchFamily="18" charset="-128"/>
              <a:ea typeface="Adobe 明體 Std L" panose="02020300000000000000" pitchFamily="18" charset="-128"/>
              <a:cs typeface="Arial Unicode MS" panose="020B0604020202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目的 </a:t>
            </a: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在于提高性能，制作更好的</a:t>
            </a:r>
            <a:r>
              <a:rPr lang="en-US" altLang="zh-CN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MapReduce</a:t>
            </a: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软件</a:t>
            </a:r>
            <a:endParaRPr lang="en-US" altLang="zh-CN" dirty="0" smtClean="0">
              <a:solidFill>
                <a:schemeClr val="accent6">
                  <a:lumMod val="75000"/>
                </a:schemeClr>
              </a:solidFill>
              <a:latin typeface="Adobe 明體 Std L" panose="02020300000000000000" pitchFamily="18" charset="-128"/>
              <a:ea typeface="Adobe 明體 Std L" panose="02020300000000000000" pitchFamily="18" charset="-128"/>
              <a:cs typeface="Arial Unicode MS" panose="020B0604020202020204" pitchFamily="34" charset="-122"/>
            </a:endParaRPr>
          </a:p>
          <a:p>
            <a:pPr algn="l">
              <a:lnSpc>
                <a:spcPct val="150000"/>
              </a:lnSpc>
            </a:pPr>
            <a:endParaRPr lang="en-US" altLang="zh-CN" dirty="0" smtClean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3810000" y="1490463"/>
            <a:ext cx="0" cy="37147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1857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57288" y="2481063"/>
            <a:ext cx="1895475" cy="1806924"/>
          </a:xfrm>
          <a:ln w="15875"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zh-CN" altLang="en-US" sz="4000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说清楚我们要干什么</a:t>
            </a:r>
            <a:endParaRPr lang="zh-CN" altLang="en-US" sz="4000" dirty="0">
              <a:solidFill>
                <a:schemeClr val="accent6">
                  <a:lumMod val="7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24363" y="1614288"/>
            <a:ext cx="285750" cy="2857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副标题 2"/>
          <p:cNvSpPr txBox="1">
            <a:spLocks/>
          </p:cNvSpPr>
          <p:nvPr/>
        </p:nvSpPr>
        <p:spPr>
          <a:xfrm>
            <a:off x="4281488" y="2115879"/>
            <a:ext cx="9144000" cy="31750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600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我们处理什么</a:t>
            </a:r>
            <a:r>
              <a:rPr lang="zh-CN" altLang="en-US" sz="3600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数据</a:t>
            </a:r>
            <a:r>
              <a:rPr lang="zh-CN" altLang="en-US" sz="3600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？</a:t>
            </a:r>
            <a:endParaRPr lang="en-US" altLang="zh-CN" sz="3600" dirty="0" smtClean="0">
              <a:latin typeface="Adobe 明體 Std L" panose="02020300000000000000" pitchFamily="18" charset="-128"/>
              <a:ea typeface="Adobe 明體 Std L" panose="02020300000000000000" pitchFamily="18" charset="-128"/>
              <a:cs typeface="Arial Unicode MS" panose="020B0604020202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200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一共</a:t>
            </a:r>
            <a:r>
              <a:rPr lang="zh-CN" altLang="en-US" sz="2200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两万</a:t>
            </a:r>
            <a:r>
              <a:rPr lang="zh-CN" altLang="en-US" sz="2200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组</a:t>
            </a:r>
            <a:endParaRPr lang="en-US" altLang="zh-CN" sz="2200" dirty="0" smtClean="0">
              <a:latin typeface="Adobe 明體 Std L" panose="02020300000000000000" pitchFamily="18" charset="-128"/>
              <a:ea typeface="Adobe 明體 Std L" panose="02020300000000000000" pitchFamily="18" charset="-128"/>
              <a:cs typeface="Arial Unicode MS" panose="020B0604020202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200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关于</a:t>
            </a:r>
            <a:r>
              <a:rPr lang="zh-CN" altLang="en-US" sz="2200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计算机参数</a:t>
            </a:r>
            <a:r>
              <a:rPr lang="zh-CN" altLang="en-US" sz="2200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的</a:t>
            </a:r>
            <a:endParaRPr lang="en-US" altLang="zh-CN" sz="2200" dirty="0" smtClean="0">
              <a:latin typeface="Adobe 明體 Std L" panose="02020300000000000000" pitchFamily="18" charset="-128"/>
              <a:ea typeface="Adobe 明體 Std L" panose="02020300000000000000" pitchFamily="18" charset="-128"/>
              <a:cs typeface="Arial Unicode MS" panose="020B0604020202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2200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半结构化</a:t>
            </a:r>
            <a:r>
              <a:rPr lang="zh-CN" altLang="en-US" sz="2200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文本</a:t>
            </a:r>
            <a:r>
              <a:rPr lang="zh-CN" altLang="en-US" sz="2200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数据</a:t>
            </a:r>
            <a:endParaRPr lang="en-US" altLang="zh-CN" dirty="0" smtClean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3810000" y="1490463"/>
            <a:ext cx="0" cy="37147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7023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57288" y="2481063"/>
            <a:ext cx="1895475" cy="1806924"/>
          </a:xfrm>
          <a:ln w="15875"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zh-CN" altLang="en-US" sz="4000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说清楚我们要干什么</a:t>
            </a:r>
            <a:endParaRPr lang="zh-CN" altLang="en-US" sz="4000" dirty="0">
              <a:solidFill>
                <a:schemeClr val="accent6">
                  <a:lumMod val="7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24363" y="1490463"/>
            <a:ext cx="285750" cy="2857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副标题 2"/>
          <p:cNvSpPr txBox="1">
            <a:spLocks/>
          </p:cNvSpPr>
          <p:nvPr/>
        </p:nvSpPr>
        <p:spPr>
          <a:xfrm>
            <a:off x="4281488" y="2030154"/>
            <a:ext cx="9144000" cy="31750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600" b="1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我们的</a:t>
            </a:r>
            <a:r>
              <a:rPr lang="zh-CN" altLang="en-US" sz="3600" b="1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目标</a:t>
            </a:r>
            <a:r>
              <a:rPr lang="zh-CN" altLang="en-US" sz="3600" b="1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是什么？</a:t>
            </a:r>
          </a:p>
          <a:p>
            <a:pPr algn="l">
              <a:lnSpc>
                <a:spcPct val="150000"/>
              </a:lnSpc>
            </a:pP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分离出文本中的</a:t>
            </a:r>
            <a:r>
              <a:rPr lang="zh-CN" altLang="en-US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内存，显卡，和</a:t>
            </a:r>
            <a:r>
              <a:rPr lang="en-US" altLang="zh-CN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CPU</a:t>
            </a: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参数</a:t>
            </a:r>
          </a:p>
          <a:p>
            <a:pPr algn="l">
              <a:lnSpc>
                <a:spcPct val="150000"/>
              </a:lnSpc>
            </a:pP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统计</a:t>
            </a:r>
            <a:r>
              <a:rPr lang="zh-CN" altLang="en-US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准确度，计算速度</a:t>
            </a: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等作为改进指标</a:t>
            </a:r>
          </a:p>
          <a:p>
            <a:pPr algn="l">
              <a:lnSpc>
                <a:spcPct val="150000"/>
              </a:lnSpc>
            </a:pP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如果有余力，会考虑进行</a:t>
            </a:r>
            <a:r>
              <a:rPr lang="zh-CN" altLang="en-US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性能排名</a:t>
            </a:r>
          </a:p>
          <a:p>
            <a:pPr algn="l">
              <a:lnSpc>
                <a:spcPct val="150000"/>
              </a:lnSpc>
            </a:pP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最后将处理结果用</a:t>
            </a:r>
            <a:r>
              <a:rPr lang="en-US" altLang="zh-CN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PHP</a:t>
            </a:r>
            <a:r>
              <a:rPr lang="zh-CN" altLang="en-US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网站</a:t>
            </a: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进行可视化</a:t>
            </a:r>
          </a:p>
          <a:p>
            <a:pPr algn="l">
              <a:lnSpc>
                <a:spcPct val="150000"/>
              </a:lnSpc>
            </a:pPr>
            <a:endParaRPr lang="en-US" altLang="zh-CN" dirty="0" smtClean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3810000" y="1490463"/>
            <a:ext cx="0" cy="37147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7889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57288" y="2481063"/>
            <a:ext cx="1895475" cy="1806924"/>
          </a:xfrm>
          <a:ln w="15875"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zh-CN" altLang="en-US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细节综合</a:t>
            </a:r>
            <a:endParaRPr lang="zh-CN" altLang="en-US" dirty="0">
              <a:solidFill>
                <a:schemeClr val="accent6">
                  <a:lumMod val="7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24363" y="1490463"/>
            <a:ext cx="285750" cy="2857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副标题 2"/>
          <p:cNvSpPr txBox="1">
            <a:spLocks/>
          </p:cNvSpPr>
          <p:nvPr/>
        </p:nvSpPr>
        <p:spPr>
          <a:xfrm>
            <a:off x="4339770" y="2030154"/>
            <a:ext cx="3817031" cy="317505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buFontTx/>
              <a:buChar char="-"/>
            </a:pP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加入对比对象</a:t>
            </a:r>
            <a:r>
              <a:rPr lang="en-US" altLang="zh-CN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YARN</a:t>
            </a:r>
          </a:p>
          <a:p>
            <a:pPr marL="342900" indent="-342900" algn="l">
              <a:lnSpc>
                <a:spcPct val="150000"/>
              </a:lnSpc>
              <a:buFontTx/>
              <a:buChar char="-"/>
            </a:pP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加入对比对象</a:t>
            </a:r>
            <a:r>
              <a:rPr lang="en-US" altLang="zh-CN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Spark</a:t>
            </a:r>
          </a:p>
          <a:p>
            <a:pPr marL="342900" indent="-342900" algn="l">
              <a:lnSpc>
                <a:spcPct val="150000"/>
              </a:lnSpc>
              <a:buFontTx/>
              <a:buChar char="-"/>
            </a:pP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更新环境为</a:t>
            </a:r>
            <a:r>
              <a:rPr lang="en-US" altLang="zh-CN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HADOOP2</a:t>
            </a:r>
          </a:p>
          <a:p>
            <a:pPr marL="342900" indent="-342900" algn="l">
              <a:lnSpc>
                <a:spcPct val="150000"/>
              </a:lnSpc>
              <a:buFontTx/>
              <a:buChar char="-"/>
            </a:pPr>
            <a:r>
              <a:rPr lang="zh-CN" altLang="en-US" dirty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完善</a:t>
            </a: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了数据词典</a:t>
            </a:r>
            <a:endParaRPr lang="en-US" altLang="zh-CN" dirty="0" smtClean="0">
              <a:latin typeface="Adobe 明體 Std L" panose="02020300000000000000" pitchFamily="18" charset="-128"/>
              <a:ea typeface="Adobe 明體 Std L" panose="02020300000000000000" pitchFamily="18" charset="-128"/>
              <a:cs typeface="Arial Unicode MS" panose="020B0604020202020204" pitchFamily="34" charset="-122"/>
            </a:endParaRPr>
          </a:p>
          <a:p>
            <a:pPr marL="342900" indent="-342900" algn="l">
              <a:lnSpc>
                <a:spcPct val="150000"/>
              </a:lnSpc>
              <a:buFontTx/>
              <a:buChar char="-"/>
            </a:pPr>
            <a:r>
              <a:rPr lang="zh-CN" altLang="en-US" dirty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改变</a:t>
            </a: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了一些语言风格</a:t>
            </a:r>
            <a:endParaRPr lang="en-US" altLang="zh-CN" dirty="0" smtClean="0">
              <a:latin typeface="Adobe 明體 Std L" panose="02020300000000000000" pitchFamily="18" charset="-128"/>
              <a:ea typeface="Adobe 明體 Std L" panose="02020300000000000000" pitchFamily="18" charset="-128"/>
              <a:cs typeface="Arial Unicode MS" panose="020B0604020202020204" pitchFamily="34" charset="-122"/>
            </a:endParaRPr>
          </a:p>
          <a:p>
            <a:pPr marL="342900" indent="-342900" algn="l">
              <a:lnSpc>
                <a:spcPct val="150000"/>
              </a:lnSpc>
              <a:buFontTx/>
              <a:buChar char="-"/>
            </a:pPr>
            <a:r>
              <a:rPr lang="zh-CN" altLang="en-US" dirty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更新</a:t>
            </a: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了性能需求</a:t>
            </a:r>
            <a:endParaRPr lang="en-US" altLang="zh-CN" dirty="0" smtClean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3810000" y="1490463"/>
            <a:ext cx="0" cy="37147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4993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010150" y="1651000"/>
            <a:ext cx="1885950" cy="1797844"/>
          </a:xfrm>
          <a:ln w="15875"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zh-CN" altLang="en-US" sz="4000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大家都提出很多意见</a:t>
            </a:r>
            <a:endParaRPr lang="zh-CN" altLang="en-US" sz="4000" dirty="0">
              <a:solidFill>
                <a:schemeClr val="accent6">
                  <a:lumMod val="7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792537"/>
            <a:ext cx="9144000" cy="1655762"/>
          </a:xfrm>
        </p:spPr>
        <p:txBody>
          <a:bodyPr/>
          <a:lstStyle/>
          <a:p>
            <a:r>
              <a:rPr lang="zh-CN" altLang="en-US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需求报告修改说明</a:t>
            </a:r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6" name="副标题 2"/>
          <p:cNvSpPr txBox="1">
            <a:spLocks/>
          </p:cNvSpPr>
          <p:nvPr/>
        </p:nvSpPr>
        <p:spPr>
          <a:xfrm>
            <a:off x="1371600" y="4543425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所有问题全部回复</a:t>
            </a:r>
            <a:endParaRPr lang="en-US" altLang="zh-CN" dirty="0" smtClean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  <a:p>
            <a:r>
              <a:rPr lang="zh-CN" altLang="en-US" dirty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有</a:t>
            </a:r>
            <a:r>
              <a:rPr lang="zh-CN" altLang="en-US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毛病的全部修改</a:t>
            </a:r>
            <a:endParaRPr lang="en-US" altLang="zh-CN" dirty="0" smtClean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4772025" y="4362450"/>
            <a:ext cx="2286000" cy="0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8497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57288" y="2481063"/>
            <a:ext cx="1895475" cy="1806924"/>
          </a:xfrm>
          <a:ln w="15875"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zh-CN" altLang="en-US" sz="4000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大家都提出很多意见</a:t>
            </a:r>
            <a:endParaRPr lang="zh-CN" altLang="en-US" sz="4000" dirty="0">
              <a:solidFill>
                <a:schemeClr val="accent6">
                  <a:lumMod val="7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24363" y="1490463"/>
            <a:ext cx="285750" cy="2857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副标题 2"/>
          <p:cNvSpPr txBox="1">
            <a:spLocks/>
          </p:cNvSpPr>
          <p:nvPr/>
        </p:nvSpPr>
        <p:spPr>
          <a:xfrm>
            <a:off x="4281488" y="2030154"/>
            <a:ext cx="9144000" cy="317505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600" b="1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格式问题？</a:t>
            </a:r>
          </a:p>
          <a:p>
            <a:pPr marL="342900" indent="-342900" algn="l">
              <a:lnSpc>
                <a:spcPct val="150000"/>
              </a:lnSpc>
              <a:buFontTx/>
              <a:buChar char="-"/>
            </a:pPr>
            <a:r>
              <a:rPr lang="en-US" altLang="zh-CN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RUCM</a:t>
            </a: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图例太小 </a:t>
            </a:r>
            <a:r>
              <a:rPr lang="zh-CN" altLang="en-US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改</a:t>
            </a:r>
            <a:endParaRPr lang="en-US" altLang="zh-CN" dirty="0">
              <a:solidFill>
                <a:schemeClr val="accent6">
                  <a:lumMod val="75000"/>
                </a:schemeClr>
              </a:solidFill>
              <a:latin typeface="Adobe 明體 Std L" panose="02020300000000000000" pitchFamily="18" charset="-128"/>
              <a:ea typeface="Adobe 明體 Std L" panose="02020300000000000000" pitchFamily="18" charset="-128"/>
              <a:cs typeface="Arial Unicode MS" panose="020B0604020202020204" pitchFamily="34" charset="-122"/>
            </a:endParaRPr>
          </a:p>
          <a:p>
            <a:pPr marL="342900" indent="-342900" algn="l">
              <a:lnSpc>
                <a:spcPct val="150000"/>
              </a:lnSpc>
              <a:buFontTx/>
              <a:buChar char="-"/>
            </a:pPr>
            <a:r>
              <a:rPr lang="zh-CN" altLang="en-US" dirty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用</a:t>
            </a: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例图局部不规范 </a:t>
            </a:r>
            <a:r>
              <a:rPr lang="zh-CN" altLang="en-US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改</a:t>
            </a:r>
            <a:endParaRPr lang="en-US" altLang="zh-CN" dirty="0" smtClean="0">
              <a:solidFill>
                <a:schemeClr val="accent6">
                  <a:lumMod val="75000"/>
                </a:schemeClr>
              </a:solidFill>
              <a:latin typeface="Adobe 明體 Std L" panose="02020300000000000000" pitchFamily="18" charset="-128"/>
              <a:ea typeface="Adobe 明體 Std L" panose="02020300000000000000" pitchFamily="18" charset="-128"/>
              <a:cs typeface="Arial Unicode MS" panose="020B0604020202020204" pitchFamily="34" charset="-122"/>
            </a:endParaRPr>
          </a:p>
          <a:p>
            <a:pPr marL="342900" indent="-342900" algn="l">
              <a:lnSpc>
                <a:spcPct val="150000"/>
              </a:lnSpc>
              <a:buFontTx/>
              <a:buChar char="-"/>
            </a:pPr>
            <a:r>
              <a:rPr lang="zh-CN" altLang="en-US" dirty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参考</a:t>
            </a: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文献没有 </a:t>
            </a:r>
            <a:r>
              <a:rPr lang="zh-CN" altLang="en-US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改</a:t>
            </a:r>
            <a:endParaRPr lang="en-US" altLang="zh-CN" dirty="0" smtClean="0">
              <a:solidFill>
                <a:schemeClr val="accent6">
                  <a:lumMod val="75000"/>
                </a:schemeClr>
              </a:solidFill>
              <a:latin typeface="Adobe 明體 Std L" panose="02020300000000000000" pitchFamily="18" charset="-128"/>
              <a:ea typeface="Adobe 明體 Std L" panose="02020300000000000000" pitchFamily="18" charset="-128"/>
              <a:cs typeface="Arial Unicode MS" panose="020B0604020202020204" pitchFamily="34" charset="-122"/>
            </a:endParaRPr>
          </a:p>
          <a:p>
            <a:pPr marL="342900" indent="-342900" algn="l">
              <a:lnSpc>
                <a:spcPct val="150000"/>
              </a:lnSpc>
              <a:buFontTx/>
              <a:buChar char="-"/>
            </a:pP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措辞有问题 </a:t>
            </a:r>
            <a:r>
              <a:rPr lang="zh-CN" altLang="en-US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改</a:t>
            </a:r>
            <a:endParaRPr lang="en-US" altLang="zh-CN" dirty="0" smtClean="0">
              <a:solidFill>
                <a:schemeClr val="accent6">
                  <a:lumMod val="7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3810000" y="1490463"/>
            <a:ext cx="0" cy="37147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5339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57288" y="2481063"/>
            <a:ext cx="1895475" cy="1806924"/>
          </a:xfrm>
          <a:ln w="15875"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zh-CN" altLang="en-US" sz="4000" dirty="0" smtClean="0"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大家都提出很多意见</a:t>
            </a:r>
            <a:endParaRPr lang="zh-CN" altLang="en-US" sz="4000" dirty="0">
              <a:solidFill>
                <a:schemeClr val="accent6">
                  <a:lumMod val="7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24363" y="1490463"/>
            <a:ext cx="285750" cy="28575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副标题 2"/>
          <p:cNvSpPr txBox="1">
            <a:spLocks/>
          </p:cNvSpPr>
          <p:nvPr/>
        </p:nvSpPr>
        <p:spPr>
          <a:xfrm>
            <a:off x="4281488" y="2030154"/>
            <a:ext cx="9144000" cy="31750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3600" b="1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内容问题？</a:t>
            </a:r>
          </a:p>
          <a:p>
            <a:pPr marL="342900" indent="-342900" algn="l">
              <a:lnSpc>
                <a:spcPct val="150000"/>
              </a:lnSpc>
              <a:buFontTx/>
              <a:buChar char="-"/>
            </a:pP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性能需求和非性能需求 </a:t>
            </a:r>
            <a:r>
              <a:rPr lang="zh-CN" altLang="en-US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疑问</a:t>
            </a:r>
            <a:endParaRPr lang="en-US" altLang="zh-CN" dirty="0" smtClean="0">
              <a:solidFill>
                <a:schemeClr val="accent6">
                  <a:lumMod val="75000"/>
                </a:schemeClr>
              </a:solidFill>
              <a:latin typeface="Adobe 明體 Std L" panose="02020300000000000000" pitchFamily="18" charset="-128"/>
              <a:ea typeface="Adobe 明體 Std L" panose="02020300000000000000" pitchFamily="18" charset="-128"/>
              <a:cs typeface="Arial Unicode MS" panose="020B0604020202020204" pitchFamily="34" charset="-122"/>
            </a:endParaRPr>
          </a:p>
          <a:p>
            <a:pPr marL="342900" indent="-342900" algn="l">
              <a:lnSpc>
                <a:spcPct val="150000"/>
              </a:lnSpc>
              <a:buFontTx/>
              <a:buChar char="-"/>
            </a:pP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功能需求和非功能需求 </a:t>
            </a:r>
            <a:r>
              <a:rPr lang="zh-CN" altLang="en-US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改</a:t>
            </a:r>
            <a:endParaRPr lang="en-US" altLang="zh-CN" dirty="0" smtClean="0">
              <a:solidFill>
                <a:schemeClr val="accent6">
                  <a:lumMod val="75000"/>
                </a:schemeClr>
              </a:solidFill>
              <a:latin typeface="Adobe 明體 Std L" panose="02020300000000000000" pitchFamily="18" charset="-128"/>
              <a:ea typeface="Adobe 明體 Std L" panose="02020300000000000000" pitchFamily="18" charset="-128"/>
              <a:cs typeface="Arial Unicode MS" panose="020B0604020202020204" pitchFamily="34" charset="-122"/>
            </a:endParaRPr>
          </a:p>
          <a:p>
            <a:pPr marL="342900" indent="-342900" algn="l">
              <a:lnSpc>
                <a:spcPct val="150000"/>
              </a:lnSpc>
              <a:buFontTx/>
              <a:buChar char="-"/>
            </a:pPr>
            <a:r>
              <a:rPr lang="zh-CN" altLang="en-US" dirty="0" smtClean="0"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数据和设计的细化 </a:t>
            </a:r>
            <a:r>
              <a:rPr lang="zh-CN" altLang="en-US" dirty="0" smtClean="0">
                <a:solidFill>
                  <a:schemeClr val="accent6">
                    <a:lumMod val="75000"/>
                  </a:schemeClr>
                </a:solidFill>
                <a:latin typeface="Adobe 明體 Std L" panose="02020300000000000000" pitchFamily="18" charset="-128"/>
                <a:ea typeface="Adobe 明體 Std L" panose="02020300000000000000" pitchFamily="18" charset="-128"/>
                <a:cs typeface="Arial Unicode MS" panose="020B0604020202020204" pitchFamily="34" charset="-122"/>
              </a:rPr>
              <a:t>改</a:t>
            </a:r>
            <a:endParaRPr lang="en-US" altLang="zh-CN" dirty="0" smtClean="0">
              <a:solidFill>
                <a:schemeClr val="accent6">
                  <a:lumMod val="7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dirty="0"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3810000" y="1490463"/>
            <a:ext cx="0" cy="37147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4294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302</Words>
  <Application>Microsoft Office PowerPoint</Application>
  <PresentationFormat>宽屏</PresentationFormat>
  <Paragraphs>71</Paragraphs>
  <Slides>13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Adobe 明體 Std L</vt:lpstr>
      <vt:lpstr>Arial</vt:lpstr>
      <vt:lpstr>Calibri Light</vt:lpstr>
      <vt:lpstr>宋体</vt:lpstr>
      <vt:lpstr>Arial Unicode MS</vt:lpstr>
      <vt:lpstr>Calibri</vt:lpstr>
      <vt:lpstr>Office 主题</vt:lpstr>
      <vt:lpstr>ALTERNATIVE MAP-REDUCE</vt:lpstr>
      <vt:lpstr>说清楚我们要干什么</vt:lpstr>
      <vt:lpstr>说清楚我们要干什么</vt:lpstr>
      <vt:lpstr>说清楚我们要干什么</vt:lpstr>
      <vt:lpstr>说清楚我们要干什么</vt:lpstr>
      <vt:lpstr>细节综合</vt:lpstr>
      <vt:lpstr>大家都提出很多意见</vt:lpstr>
      <vt:lpstr>大家都提出很多意见</vt:lpstr>
      <vt:lpstr>大家都提出很多意见</vt:lpstr>
      <vt:lpstr>细节综合</vt:lpstr>
      <vt:lpstr>一些疑问</vt:lpstr>
      <vt:lpstr>关于表格设计</vt:lpstr>
      <vt:lpstr>THANKS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ALTERNATIVE MAP-REDUCE</dc:title>
  <dc:creator>Zorrot UI</dc:creator>
  <cp:lastModifiedBy>Zorrot UI</cp:lastModifiedBy>
  <cp:revision>16</cp:revision>
  <dcterms:created xsi:type="dcterms:W3CDTF">2016-04-08T09:01:41Z</dcterms:created>
  <dcterms:modified xsi:type="dcterms:W3CDTF">2016-04-08T11:52:35Z</dcterms:modified>
</cp:coreProperties>
</file>

<file path=docProps/thumbnail.jpeg>
</file>